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handoutMasterIdLst>
    <p:handoutMasterId r:id="rId31"/>
  </p:handoutMasterIdLst>
  <p:sldIdLst>
    <p:sldId id="256" r:id="rId2"/>
    <p:sldId id="301" r:id="rId3"/>
    <p:sldId id="320" r:id="rId4"/>
    <p:sldId id="321" r:id="rId5"/>
    <p:sldId id="322" r:id="rId6"/>
    <p:sldId id="323" r:id="rId7"/>
    <p:sldId id="324" r:id="rId8"/>
    <p:sldId id="347" r:id="rId9"/>
    <p:sldId id="348" r:id="rId10"/>
    <p:sldId id="346" r:id="rId11"/>
    <p:sldId id="349" r:id="rId12"/>
    <p:sldId id="344" r:id="rId13"/>
    <p:sldId id="354" r:id="rId14"/>
    <p:sldId id="350" r:id="rId15"/>
    <p:sldId id="351" r:id="rId16"/>
    <p:sldId id="352" r:id="rId17"/>
    <p:sldId id="355" r:id="rId18"/>
    <p:sldId id="353" r:id="rId19"/>
    <p:sldId id="356" r:id="rId20"/>
    <p:sldId id="357" r:id="rId21"/>
    <p:sldId id="358" r:id="rId22"/>
    <p:sldId id="327" r:id="rId23"/>
    <p:sldId id="361" r:id="rId24"/>
    <p:sldId id="362" r:id="rId25"/>
    <p:sldId id="359" r:id="rId26"/>
    <p:sldId id="360" r:id="rId27"/>
    <p:sldId id="345" r:id="rId28"/>
    <p:sldId id="340" r:id="rId29"/>
    <p:sldId id="338" r:id="rId3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EA991-7344-4589-A4CF-70D1D2E31F7A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6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D1699-5F72-43F6-97D4-D71CD5F67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52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September 11,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September 11,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September 11,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C041-D1A0-40C3-9986-68F2E727621C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D168-4C97-4384-8A3A-91FD246488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September 11,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September 11,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12927"/>
            <a:ext cx="46283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7" y="1812927"/>
            <a:ext cx="46283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September 11,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September 11,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September 11,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September 11,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5" y="1387058"/>
            <a:ext cx="4397271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397272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September 11,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021539" y="994388"/>
            <a:ext cx="2462851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232256" y="1601512"/>
            <a:ext cx="4572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92833" y="4042576"/>
            <a:ext cx="2325260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694185" y="1095311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2504973" y="282934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94183" y="5729135"/>
            <a:ext cx="2545645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62281" y="-61709"/>
            <a:ext cx="1932143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1232151" y="-161623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1" y="660739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9996709" y="-61709"/>
            <a:ext cx="2259289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8156670" y="-61708"/>
            <a:ext cx="2545645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9992605" y="1095309"/>
            <a:ext cx="2263392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10742232" y="5140347"/>
            <a:ext cx="1516259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8882282" y="4362913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92833" y="4948766"/>
            <a:ext cx="1805147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944629" y="4790337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8156671" y="783989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8612071" y="5140347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11197605" y="597861"/>
            <a:ext cx="1058392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8466800" y="206512"/>
            <a:ext cx="1388368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9162837" y="1450645"/>
            <a:ext cx="1624337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9625424" y="2049927"/>
            <a:ext cx="1388368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10332555" y="2661634"/>
            <a:ext cx="961744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913405" y="-100976"/>
            <a:ext cx="1591568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2003518" y="-100976"/>
            <a:ext cx="1372037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92831" y="-100976"/>
            <a:ext cx="787017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369910" y="4321784"/>
            <a:ext cx="1862516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7722842" y="6489966"/>
            <a:ext cx="148791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8170666" y="6408840"/>
            <a:ext cx="164935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10103540" y="6408842"/>
            <a:ext cx="1615211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4764" y="4941986"/>
            <a:ext cx="814973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92833" y="6172569"/>
            <a:ext cx="1037463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92833" y="5158575"/>
            <a:ext cx="751365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34344" y="482386"/>
            <a:ext cx="797888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632278" y="836794"/>
            <a:ext cx="1214423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425632" y="1452261"/>
            <a:ext cx="1030657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495010" y="1886983"/>
            <a:ext cx="813821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206235" y="1919682"/>
            <a:ext cx="695685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9736689" y="-61709"/>
            <a:ext cx="1214424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11624165" y="-61709"/>
            <a:ext cx="631832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10330985" y="282934"/>
            <a:ext cx="1504695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11886291" y="749603"/>
            <a:ext cx="369707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10121161" y="728498"/>
            <a:ext cx="1292979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9960055" y="1326476"/>
            <a:ext cx="81092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10173255" y="5611428"/>
            <a:ext cx="984460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9297177" y="5242255"/>
            <a:ext cx="984460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9992606" y="4928167"/>
            <a:ext cx="984460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10972045" y="5666511"/>
            <a:ext cx="807512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10770976" y="4097843"/>
            <a:ext cx="738065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11215756" y="5057879"/>
            <a:ext cx="738065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11584787" y="4790335"/>
            <a:ext cx="671211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September 11,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2110896" y="5454223"/>
            <a:ext cx="2545645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11427926" y="3382942"/>
            <a:ext cx="408413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11197606" y="3536097"/>
            <a:ext cx="408413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11477878" y="3688497"/>
            <a:ext cx="408413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206235" y="2698929"/>
            <a:ext cx="623503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32278" y="3166555"/>
            <a:ext cx="611693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360345" y="3382943"/>
            <a:ext cx="469393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115467" y="2581479"/>
            <a:ext cx="181392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8230832" y="2395417"/>
            <a:ext cx="1624337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ciewrite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5430" y="320031"/>
            <a:ext cx="10410043" cy="1138991"/>
          </a:xfrm>
        </p:spPr>
        <p:txBody>
          <a:bodyPr/>
          <a:lstStyle/>
          <a:p>
            <a:pPr algn="ctr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Must-Have WordPress Plugins</a:t>
            </a:r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92" y="1856770"/>
            <a:ext cx="7315200" cy="335924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5945043"/>
            <a:ext cx="12192000" cy="9129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Marcie Hill | Writer * Blogger * Trainer * </a:t>
            </a:r>
            <a:r>
              <a:rPr lang="en-US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Author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"/>
              </a:rPr>
              <a:t>www.marciewrites.com</a:t>
            </a:r>
            <a:r>
              <a:rPr lang="en-US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@Marcie_Hill</a:t>
            </a:r>
            <a:endParaRPr lang="en-US" dirty="0">
              <a:solidFill>
                <a:schemeClr val="accent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3826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Where to Find Plugins</a:t>
            </a:r>
            <a:endParaRPr lang="en-US" sz="40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589" y="455317"/>
            <a:ext cx="8648568" cy="59079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05092" y="455317"/>
            <a:ext cx="68829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 Black" panose="020B0A04020102020204" pitchFamily="34" charset="0"/>
              </a:rPr>
              <a:t>Wordpress.org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 Black" panose="020B0A04020102020204" pitchFamily="34" charset="0"/>
              </a:rPr>
              <a:t>CodeCanyon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 Black" panose="020B0A04020102020204" pitchFamily="34" charset="0"/>
              </a:rPr>
              <a:t>WPMU Dev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 Black" panose="020B0A04020102020204" pitchFamily="34" charset="0"/>
              </a:rPr>
              <a:t>iThemes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 Black" panose="020B0A04020102020204" pitchFamily="34" charset="0"/>
              </a:rPr>
              <a:t>Pick Plugins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 Black" panose="020B0A04020102020204" pitchFamily="34" charset="0"/>
              </a:rPr>
              <a:t>Theme companies</a:t>
            </a:r>
          </a:p>
        </p:txBody>
      </p:sp>
    </p:spTree>
    <p:extLst>
      <p:ext uri="{BB962C8B-B14F-4D97-AF65-F5344CB8AC3E}">
        <p14:creationId xmlns:p14="http://schemas.microsoft.com/office/powerpoint/2010/main" val="16348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9129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Must-Have Plugins</a:t>
            </a:r>
            <a:endParaRPr lang="en-US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19" y="124133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28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Security</a:t>
            </a:r>
            <a:endParaRPr lang="en-US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589" y="455317"/>
            <a:ext cx="8648568" cy="59079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r="22861"/>
          <a:stretch/>
        </p:blipFill>
        <p:spPr>
          <a:xfrm>
            <a:off x="2611184" y="-19722"/>
            <a:ext cx="7785973" cy="6858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78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Add https</a:t>
            </a:r>
            <a:endParaRPr lang="en-US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589" y="455317"/>
            <a:ext cx="8648568" cy="59079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r="22904"/>
          <a:stretch/>
        </p:blipFill>
        <p:spPr>
          <a:xfrm>
            <a:off x="2505012" y="-19722"/>
            <a:ext cx="7892145" cy="6858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672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Spam Protection</a:t>
            </a:r>
            <a:endParaRPr lang="en-US" sz="4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589" y="455317"/>
            <a:ext cx="8648568" cy="59079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1" r="24386"/>
          <a:stretch/>
        </p:blipFill>
        <p:spPr>
          <a:xfrm>
            <a:off x="2978246" y="1"/>
            <a:ext cx="7418911" cy="6858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51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SEO</a:t>
            </a:r>
            <a:endParaRPr lang="en-US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589" y="455317"/>
            <a:ext cx="8648568" cy="59079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r="23502"/>
          <a:stretch/>
        </p:blipFill>
        <p:spPr>
          <a:xfrm>
            <a:off x="2692400" y="-25407"/>
            <a:ext cx="7620000" cy="6858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91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Site Backup</a:t>
            </a:r>
            <a:endParaRPr lang="en-US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589" y="455317"/>
            <a:ext cx="8648568" cy="59079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9" r="22000"/>
          <a:stretch/>
        </p:blipFill>
        <p:spPr>
          <a:xfrm>
            <a:off x="2264020" y="-19722"/>
            <a:ext cx="8133137" cy="6858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972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Editor</a:t>
            </a:r>
            <a:endParaRPr lang="en-US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589" y="455317"/>
            <a:ext cx="8648568" cy="59079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56" y="-19722"/>
            <a:ext cx="7271657" cy="6858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667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Cache</a:t>
            </a:r>
            <a:endParaRPr lang="en-US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589" y="455317"/>
            <a:ext cx="8648568" cy="59079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08" y="-25407"/>
            <a:ext cx="7257384" cy="6858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718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Contact Forms</a:t>
            </a:r>
            <a:endParaRPr lang="en-US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589" y="455317"/>
            <a:ext cx="8648568" cy="59079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21" y="-19722"/>
            <a:ext cx="6977742" cy="6858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395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9112" y="1538290"/>
            <a:ext cx="10233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anose="020B0A04020102020204" pitchFamily="34" charset="0"/>
              </a:rPr>
              <a:t>What are Plugins?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anose="020B0A04020102020204" pitchFamily="34" charset="0"/>
              </a:rPr>
              <a:t>Where to Find Plugins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anose="020B0A04020102020204" pitchFamily="34" charset="0"/>
              </a:rPr>
              <a:t>How to Choose Plugins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anose="020B0A04020102020204" pitchFamily="34" charset="0"/>
              </a:rPr>
              <a:t>10 Must-Have Plugins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9129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Our Lessons Today</a:t>
            </a:r>
            <a:endParaRPr lang="en-US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20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Social Share Buttons</a:t>
            </a:r>
            <a:endParaRPr lang="en-US" sz="4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589" y="455317"/>
            <a:ext cx="8648568" cy="59079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7" r="24909"/>
          <a:stretch/>
        </p:blipFill>
        <p:spPr>
          <a:xfrm>
            <a:off x="2877669" y="1"/>
            <a:ext cx="7300026" cy="6858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538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Social Media Post Scheduler</a:t>
            </a:r>
            <a:endParaRPr lang="en-US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589" y="455317"/>
            <a:ext cx="8648568" cy="59079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35" y="1"/>
            <a:ext cx="7570222" cy="6858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896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9129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Nice to Have</a:t>
            </a:r>
            <a:endParaRPr lang="en-US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846" y="1396687"/>
            <a:ext cx="58345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anose="020B0A04020102020204" pitchFamily="34" charset="0"/>
              </a:rPr>
              <a:t>Duplicate Post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anose="020B0A04020102020204" pitchFamily="34" charset="0"/>
              </a:rPr>
              <a:t>Export All URLS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anose="020B0A04020102020204" pitchFamily="34" charset="0"/>
              </a:rPr>
              <a:t>Editorial Calendar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anose="020B0A04020102020204" pitchFamily="34" charset="0"/>
              </a:rPr>
              <a:t>Ecommerce</a:t>
            </a:r>
          </a:p>
        </p:txBody>
      </p:sp>
    </p:spTree>
    <p:extLst>
      <p:ext uri="{BB962C8B-B14F-4D97-AF65-F5344CB8AC3E}">
        <p14:creationId xmlns:p14="http://schemas.microsoft.com/office/powerpoint/2010/main" val="1000270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Duplicate Post</a:t>
            </a:r>
            <a:endParaRPr lang="en-US" sz="4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589" y="455317"/>
            <a:ext cx="8648568" cy="59079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23" y="-19722"/>
            <a:ext cx="7341432" cy="6858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88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Export All URLS</a:t>
            </a:r>
            <a:endParaRPr lang="en-US" sz="4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589" y="455317"/>
            <a:ext cx="8648568" cy="59079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99" y="-19722"/>
            <a:ext cx="8248618" cy="6858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2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Editorial Calendar</a:t>
            </a:r>
            <a:endParaRPr lang="en-US" sz="4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589" y="455317"/>
            <a:ext cx="8648568" cy="59079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39" y="-19722"/>
            <a:ext cx="8001001" cy="6858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614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Ecommerce</a:t>
            </a:r>
            <a:endParaRPr lang="en-US" sz="4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589" y="455317"/>
            <a:ext cx="8648568" cy="59079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68" y="-19722"/>
            <a:ext cx="7419943" cy="68580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278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9112" y="1538290"/>
            <a:ext cx="10233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anose="020B0A04020102020204" pitchFamily="34" charset="0"/>
              </a:rPr>
              <a:t>What are Plugins?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anose="020B0A04020102020204" pitchFamily="34" charset="0"/>
              </a:rPr>
              <a:t>Where to Find Plugins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anose="020B0A04020102020204" pitchFamily="34" charset="0"/>
              </a:rPr>
              <a:t>How to Select Plugins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anose="020B0A04020102020204" pitchFamily="34" charset="0"/>
              </a:rPr>
              <a:t>10 Must-Have Plugins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9129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Recap</a:t>
            </a:r>
            <a:endParaRPr lang="en-US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74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9129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Questions</a:t>
            </a:r>
            <a:endParaRPr lang="en-US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47" y="1091418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16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91295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Contact Me</a:t>
            </a:r>
            <a:endParaRPr lang="en-US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em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1" y="1600200"/>
            <a:ext cx="900943" cy="914400"/>
          </a:xfrm>
          <a:prstGeom prst="rect">
            <a:avLst/>
          </a:prstGeom>
        </p:spPr>
      </p:pic>
      <p:pic>
        <p:nvPicPr>
          <p:cNvPr id="5" name="Picture 4" descr="linkedin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819400"/>
            <a:ext cx="914400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799" y="1808203"/>
            <a:ext cx="5896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msmarcie@marciewrites.com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3027402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Marcie Hill</a:t>
            </a:r>
          </a:p>
        </p:txBody>
      </p:sp>
      <p:pic>
        <p:nvPicPr>
          <p:cNvPr id="10" name="Picture 9" descr="Twitter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4038600"/>
            <a:ext cx="914400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4246602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Marcie_Hill</a:t>
            </a:r>
          </a:p>
        </p:txBody>
      </p:sp>
      <p:pic>
        <p:nvPicPr>
          <p:cNvPr id="12" name="Picture 11" descr="websi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5257805"/>
            <a:ext cx="1005840" cy="7670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0" y="5465803"/>
            <a:ext cx="5573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www.marciewrites.com</a:t>
            </a:r>
          </a:p>
        </p:txBody>
      </p:sp>
    </p:spTree>
    <p:extLst>
      <p:ext uri="{BB962C8B-B14F-4D97-AF65-F5344CB8AC3E}">
        <p14:creationId xmlns:p14="http://schemas.microsoft.com/office/powerpoint/2010/main" val="3814225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About Me</a:t>
            </a:r>
            <a:endParaRPr lang="en-US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972" y="685800"/>
            <a:ext cx="3047256" cy="45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809414">
            <a:off x="2345526" y="1828800"/>
            <a:ext cx="15573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Writer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243032" y="3559314"/>
            <a:ext cx="18008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Blogger</a:t>
            </a:r>
          </a:p>
        </p:txBody>
      </p:sp>
      <p:sp>
        <p:nvSpPr>
          <p:cNvPr id="9" name="Rectangle 8"/>
          <p:cNvSpPr/>
          <p:nvPr/>
        </p:nvSpPr>
        <p:spPr>
          <a:xfrm rot="828289">
            <a:off x="8340725" y="1667470"/>
            <a:ext cx="1683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Author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29875" y="3572470"/>
            <a:ext cx="16795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Trainer</a:t>
            </a:r>
          </a:p>
        </p:txBody>
      </p:sp>
    </p:spTree>
    <p:extLst>
      <p:ext uri="{BB962C8B-B14F-4D97-AF65-F5344CB8AC3E}">
        <p14:creationId xmlns:p14="http://schemas.microsoft.com/office/powerpoint/2010/main" val="22314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Writer &amp; Blogger</a:t>
            </a:r>
            <a:endParaRPr lang="en-US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24156" y="274320"/>
            <a:ext cx="8183880" cy="2057400"/>
          </a:xfrm>
        </p:spPr>
        <p:txBody>
          <a:bodyPr>
            <a:normAutofit/>
          </a:bodyPr>
          <a:lstStyle/>
          <a:p>
            <a:pPr marL="625475" lvl="0" indent="-625475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4000" dirty="0" smtClean="0">
                <a:latin typeface="Arial Black" panose="020B0A04020102020204" pitchFamily="34" charset="0"/>
              </a:rPr>
              <a:t>200+ articles</a:t>
            </a:r>
          </a:p>
          <a:p>
            <a:pPr marL="625475" lvl="0" indent="-625475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4000" dirty="0" smtClean="0">
                <a:latin typeface="Arial Black" panose="020B0A04020102020204" pitchFamily="34" charset="0"/>
              </a:rPr>
              <a:t>3500+ blog posts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129604" y="3428998"/>
            <a:ext cx="9075427" cy="3200400"/>
            <a:chOff x="2286000" y="2698242"/>
            <a:chExt cx="7130692" cy="25146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333"/>
            <a:stretch/>
          </p:blipFill>
          <p:spPr>
            <a:xfrm>
              <a:off x="2286000" y="2698242"/>
              <a:ext cx="3331172" cy="2514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73" b="35555"/>
            <a:stretch/>
          </p:blipFill>
          <p:spPr>
            <a:xfrm>
              <a:off x="6118861" y="2698242"/>
              <a:ext cx="3297831" cy="25146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062095" y="2526416"/>
            <a:ext cx="7891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Greatest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en-US" sz="4000" dirty="0" smtClean="0">
                <a:latin typeface="Arial Black" panose="020B0A04020102020204" pitchFamily="34" charset="0"/>
              </a:rPr>
              <a:t>Accomplishments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Trainer</a:t>
            </a:r>
            <a:endParaRPr lang="en-US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589" y="455317"/>
            <a:ext cx="8648568" cy="59079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931436" y="3548087"/>
            <a:ext cx="8465721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95" y="696468"/>
            <a:ext cx="3657600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10" y="710756"/>
            <a:ext cx="3657600" cy="236265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931436" y="3914348"/>
            <a:ext cx="8183880" cy="2057400"/>
          </a:xfrm>
        </p:spPr>
        <p:txBody>
          <a:bodyPr>
            <a:normAutofit fontScale="92500" lnSpcReduction="10000"/>
          </a:bodyPr>
          <a:lstStyle/>
          <a:p>
            <a:pPr marL="625475" lvl="0" indent="-625475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4000" dirty="0" smtClean="0">
                <a:latin typeface="Arial Black" panose="020B0A04020102020204" pitchFamily="34" charset="0"/>
              </a:rPr>
              <a:t>Software trainer</a:t>
            </a:r>
          </a:p>
          <a:p>
            <a:pPr marL="625475" lvl="0" indent="-625475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4000" dirty="0" smtClean="0">
                <a:latin typeface="Arial Black" panose="020B0A04020102020204" pitchFamily="34" charset="0"/>
              </a:rPr>
              <a:t>Conference presenter</a:t>
            </a:r>
          </a:p>
          <a:p>
            <a:pPr marL="625475" lvl="0" indent="-625475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4000" dirty="0" smtClean="0">
                <a:latin typeface="Arial Black" panose="020B0A04020102020204" pitchFamily="34" charset="0"/>
              </a:rPr>
              <a:t>Panel moderator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Author</a:t>
            </a:r>
            <a:endParaRPr lang="en-US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589" y="455317"/>
            <a:ext cx="8648568" cy="59079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ook Covers.png"/>
          <p:cNvPicPr>
            <a:picLocks noChangeAspect="1"/>
          </p:cNvPicPr>
          <p:nvPr/>
        </p:nvPicPr>
        <p:blipFill>
          <a:blip r:embed="rId2" cstate="print"/>
          <a:srcRect l="2500" r="5000" b="11163"/>
          <a:stretch>
            <a:fillRect/>
          </a:stretch>
        </p:blipFill>
        <p:spPr>
          <a:xfrm rot="286161">
            <a:off x="5694754" y="3153970"/>
            <a:ext cx="5009744" cy="3200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22157" y="532183"/>
            <a:ext cx="5943600" cy="2613095"/>
            <a:chOff x="957391" y="3194420"/>
            <a:chExt cx="5943600" cy="26130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391" y="3195495"/>
              <a:ext cx="2013758" cy="26060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791" y="3200400"/>
              <a:ext cx="1947644" cy="26071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928"/>
            <a:stretch/>
          </p:blipFill>
          <p:spPr>
            <a:xfrm>
              <a:off x="5007956" y="3194420"/>
              <a:ext cx="1893035" cy="260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11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50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What is a Plugin?</a:t>
            </a:r>
            <a:endParaRPr lang="en-US" sz="50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589" y="455317"/>
            <a:ext cx="8648568" cy="59079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18679" y="831272"/>
            <a:ext cx="927452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A bit of code that “plugs in to your 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self-hosted WordPress site….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that adds new functionality…or extends 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functionality to your site.</a:t>
            </a:r>
          </a:p>
          <a:p>
            <a:endParaRPr lang="en-US" sz="3200" dirty="0">
              <a:latin typeface="Arial Black" panose="020B0A04020102020204" pitchFamily="34" charset="0"/>
            </a:endParaRPr>
          </a:p>
          <a:p>
            <a:r>
              <a:rPr lang="en-US" sz="3200" dirty="0" smtClean="0">
                <a:latin typeface="Arial Black" panose="020B0A04020102020204" pitchFamily="34" charset="0"/>
              </a:rPr>
              <a:t>Source: kinsta.com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Considerations</a:t>
            </a:r>
            <a:endParaRPr lang="en-US" sz="54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589" y="455317"/>
            <a:ext cx="8648568" cy="59079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8589" y="959046"/>
            <a:ext cx="95589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 Black" panose="020B0A04020102020204" pitchFamily="34" charset="0"/>
              </a:rPr>
              <a:t>Security vulnerabilities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 Black" panose="020B0A04020102020204" pitchFamily="34" charset="0"/>
              </a:rPr>
              <a:t>Site crashes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 Black" panose="020B0A04020102020204" pitchFamily="34" charset="0"/>
              </a:rPr>
              <a:t>Page loading speed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2972521" y="2972520"/>
            <a:ext cx="6858005" cy="9129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Choosing Plugins</a:t>
            </a:r>
            <a:endParaRPr lang="en-US" sz="40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8589" y="455317"/>
            <a:ext cx="8648568" cy="590792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6964" y="751228"/>
            <a:ext cx="58345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anose="020B0A04020102020204" pitchFamily="34" charset="0"/>
              </a:rPr>
              <a:t>Need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anose="020B0A04020102020204" pitchFamily="34" charset="0"/>
              </a:rPr>
              <a:t>Ease of Use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anose="020B0A04020102020204" pitchFamily="34" charset="0"/>
              </a:rPr>
              <a:t>Cost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anose="020B0A04020102020204" pitchFamily="34" charset="0"/>
              </a:rPr>
              <a:t>Date of last update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anose="020B0A04020102020204" pitchFamily="34" charset="0"/>
              </a:rPr>
              <a:t>Compatibility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anose="020B0A04020102020204" pitchFamily="34" charset="0"/>
              </a:rPr>
              <a:t>Ratings</a:t>
            </a:r>
          </a:p>
        </p:txBody>
      </p:sp>
    </p:spTree>
    <p:extLst>
      <p:ext uri="{BB962C8B-B14F-4D97-AF65-F5344CB8AC3E}">
        <p14:creationId xmlns:p14="http://schemas.microsoft.com/office/powerpoint/2010/main" val="39581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2510</TotalTime>
  <Words>190</Words>
  <Application>Microsoft Office PowerPoint</Application>
  <PresentationFormat>Widescreen</PresentationFormat>
  <Paragraphs>78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Aharoni</vt:lpstr>
      <vt:lpstr>Arial</vt:lpstr>
      <vt:lpstr>Arial Black</vt:lpstr>
      <vt:lpstr>Calibri</vt:lpstr>
      <vt:lpstr>Courier New</vt:lpstr>
      <vt:lpstr>Trebuchet MS</vt:lpstr>
      <vt:lpstr>Verdana</vt:lpstr>
      <vt:lpstr>Wingdings 2</vt:lpstr>
      <vt:lpstr>Summer</vt:lpstr>
      <vt:lpstr>Must-Have WordPress Plugins</vt:lpstr>
      <vt:lpstr>PowerPoint Presentation</vt:lpstr>
      <vt:lpstr>About Me</vt:lpstr>
      <vt:lpstr>Writer &amp; Blogger</vt:lpstr>
      <vt:lpstr>Trainer</vt:lpstr>
      <vt:lpstr>Author</vt:lpstr>
      <vt:lpstr>What is a Plugin?</vt:lpstr>
      <vt:lpstr>Considerations</vt:lpstr>
      <vt:lpstr>Choosing Plugins</vt:lpstr>
      <vt:lpstr>Where to Find Plugins</vt:lpstr>
      <vt:lpstr>PowerPoint Presentation</vt:lpstr>
      <vt:lpstr>Security</vt:lpstr>
      <vt:lpstr>Add https</vt:lpstr>
      <vt:lpstr>Spam Protection</vt:lpstr>
      <vt:lpstr>SEO</vt:lpstr>
      <vt:lpstr>Site Backup</vt:lpstr>
      <vt:lpstr>Editor</vt:lpstr>
      <vt:lpstr>Cache</vt:lpstr>
      <vt:lpstr>Contact Forms</vt:lpstr>
      <vt:lpstr>Social Share Buttons</vt:lpstr>
      <vt:lpstr>Social Media Post Scheduler</vt:lpstr>
      <vt:lpstr>PowerPoint Presentation</vt:lpstr>
      <vt:lpstr>Duplicate Post</vt:lpstr>
      <vt:lpstr>Export All URLS</vt:lpstr>
      <vt:lpstr>Editorial Calendar</vt:lpstr>
      <vt:lpstr>Ecommerce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Your Brand and Bottom Line Through Blogging</dc:title>
  <dc:creator>Creative Genius</dc:creator>
  <cp:lastModifiedBy>Marcie Hill</cp:lastModifiedBy>
  <cp:revision>111</cp:revision>
  <cp:lastPrinted>2019-09-11T11:22:34Z</cp:lastPrinted>
  <dcterms:created xsi:type="dcterms:W3CDTF">2015-09-28T06:32:39Z</dcterms:created>
  <dcterms:modified xsi:type="dcterms:W3CDTF">2019-09-12T00:22:22Z</dcterms:modified>
</cp:coreProperties>
</file>