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7" r:id="rId2"/>
  </p:sldMasterIdLst>
  <p:notesMasterIdLst>
    <p:notesMasterId r:id="rId41"/>
  </p:notesMasterIdLst>
  <p:handoutMasterIdLst>
    <p:handoutMasterId r:id="rId42"/>
  </p:handoutMasterIdLst>
  <p:sldIdLst>
    <p:sldId id="256" r:id="rId3"/>
    <p:sldId id="263" r:id="rId4"/>
    <p:sldId id="257" r:id="rId5"/>
    <p:sldId id="258" r:id="rId6"/>
    <p:sldId id="260" r:id="rId7"/>
    <p:sldId id="261" r:id="rId8"/>
    <p:sldId id="259" r:id="rId9"/>
    <p:sldId id="267" r:id="rId10"/>
    <p:sldId id="264" r:id="rId11"/>
    <p:sldId id="266" r:id="rId12"/>
    <p:sldId id="265" r:id="rId13"/>
    <p:sldId id="293" r:id="rId14"/>
    <p:sldId id="269" r:id="rId15"/>
    <p:sldId id="270" r:id="rId16"/>
    <p:sldId id="272" r:id="rId17"/>
    <p:sldId id="294" r:id="rId18"/>
    <p:sldId id="295" r:id="rId19"/>
    <p:sldId id="275" r:id="rId20"/>
    <p:sldId id="276" r:id="rId21"/>
    <p:sldId id="282" r:id="rId22"/>
    <p:sldId id="283" r:id="rId23"/>
    <p:sldId id="297" r:id="rId24"/>
    <p:sldId id="298" r:id="rId25"/>
    <p:sldId id="287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281" r:id="rId38"/>
    <p:sldId id="310" r:id="rId39"/>
    <p:sldId id="31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901" autoAdjust="0"/>
    <p:restoredTop sz="94660" autoAdjust="0"/>
  </p:normalViewPr>
  <p:slideViewPr>
    <p:cSldViewPr>
      <p:cViewPr varScale="1">
        <p:scale>
          <a:sx n="78" d="100"/>
          <a:sy n="78" d="100"/>
        </p:scale>
        <p:origin x="-10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AF642-8AF3-44C0-BE64-B2EA97DF9488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7C93B-5A84-4548-B18A-EA93CBC2CC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52327-5E42-45DC-9DBD-5B96285A128B}" type="datetimeFigureOut">
              <a:rPr lang="en-US" smtClean="0"/>
              <a:pPr/>
              <a:t>10/19/2012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87A2A-D24D-4F50-B40D-0DE268D427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87A2A-D24D-4F50-B40D-0DE268D4275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87A2A-D24D-4F50-B40D-0DE268D4275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fade/>
  </p:transition>
  <p:hf sldNum="0"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ransition>
    <p:fade/>
  </p:transition>
  <p:hf sldNum="0"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838200"/>
            <a:ext cx="5943600" cy="762001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Freelance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Ain’t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Free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90800"/>
            <a:ext cx="6858000" cy="1066800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Do’s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Don’ts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Freelancing for Sites and Publications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988004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Marcie Hill – Writer, Author, Blogger</a:t>
            </a:r>
          </a:p>
          <a:p>
            <a:r>
              <a:rPr lang="en-US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Author, 62 Blog Posts to Overcome Blogger’s Block</a:t>
            </a:r>
          </a:p>
          <a:p>
            <a:r>
              <a:rPr lang="en-US" sz="2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US" sz="22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Marcie_Hill</a:t>
            </a:r>
            <a:endParaRPr lang="en-US" sz="2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e Magaz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981075"/>
            <a:ext cx="2143125" cy="2143125"/>
          </a:xfrm>
          <a:prstGeom prst="rect">
            <a:avLst/>
          </a:prstGeom>
        </p:spPr>
      </p:pic>
      <p:pic>
        <p:nvPicPr>
          <p:cNvPr id="3" name="Picture 2" descr="Chicago Magaz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8825" y="3867150"/>
            <a:ext cx="2466975" cy="1847850"/>
          </a:xfrm>
          <a:prstGeom prst="rect">
            <a:avLst/>
          </a:prstGeom>
        </p:spPr>
      </p:pic>
      <p:pic>
        <p:nvPicPr>
          <p:cNvPr id="4" name="Picture 3" descr="Essence Magaz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1143000"/>
            <a:ext cx="1828800" cy="1828800"/>
          </a:xfrm>
          <a:prstGeom prst="rect">
            <a:avLst/>
          </a:prstGeom>
        </p:spPr>
      </p:pic>
      <p:pic>
        <p:nvPicPr>
          <p:cNvPr id="6" name="Picture 5" descr="Parade Magazi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4297680"/>
            <a:ext cx="2926080" cy="731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rl Power - N'Digo - March 6 2008_Page_1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 r="6053" b="21111"/>
          <a:stretch>
            <a:fillRect/>
          </a:stretch>
        </p:blipFill>
        <p:spPr>
          <a:xfrm>
            <a:off x="1828800" y="685800"/>
            <a:ext cx="5632963" cy="60350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5490" y="762000"/>
            <a:ext cx="7754678" cy="1946196"/>
            <a:chOff x="765490" y="762000"/>
            <a:chExt cx="7754678" cy="1946196"/>
          </a:xfrm>
        </p:grpSpPr>
        <p:sp>
          <p:nvSpPr>
            <p:cNvPr id="5" name="TextBox 4"/>
            <p:cNvSpPr txBox="1"/>
            <p:nvPr/>
          </p:nvSpPr>
          <p:spPr>
            <a:xfrm>
              <a:off x="765490" y="762000"/>
              <a:ext cx="27320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DON’T </a:t>
              </a:r>
              <a:endParaRPr lang="en-US" sz="6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2599" y="1600200"/>
              <a:ext cx="676756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latin typeface="Arial" pitchFamily="34" charset="0"/>
                  <a:cs typeface="Arial" pitchFamily="34" charset="0"/>
                </a:rPr>
                <a:t>Get Discouraged </a:t>
              </a:r>
              <a:endParaRPr lang="en-US" sz="6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0" y="3464004"/>
            <a:ext cx="6020802" cy="1987392"/>
            <a:chOff x="762000" y="3464004"/>
            <a:chExt cx="6020802" cy="1987392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3464004"/>
              <a:ext cx="145424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DO</a:t>
              </a:r>
              <a:endParaRPr lang="en-US" sz="6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54475" y="4343400"/>
              <a:ext cx="512832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Arial" pitchFamily="34" charset="0"/>
                  <a:cs typeface="Arial" pitchFamily="34" charset="0"/>
                </a:rPr>
                <a:t>Keep Moving</a:t>
              </a:r>
              <a:endParaRPr lang="en-US" sz="6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cie &amp; Angie Stone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09600"/>
            <a:ext cx="3535680" cy="2651760"/>
          </a:xfrm>
          <a:prstGeom prst="rect">
            <a:avLst/>
          </a:prstGeom>
        </p:spPr>
      </p:pic>
      <p:pic>
        <p:nvPicPr>
          <p:cNvPr id="5" name="Picture 4" descr="chaka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533400"/>
            <a:ext cx="2714625" cy="2847975"/>
          </a:xfrm>
          <a:prstGeom prst="rect">
            <a:avLst/>
          </a:prstGeom>
        </p:spPr>
      </p:pic>
      <p:pic>
        <p:nvPicPr>
          <p:cNvPr id="7" name="Picture 6" descr="Maya Angelo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3733800"/>
            <a:ext cx="3198627" cy="28346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0" y="2590799"/>
            <a:ext cx="6934200" cy="137160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kumimoji="0" lang="en-US" sz="6000" b="0" i="0" u="none" strike="noStrike" kern="1200" cap="none" spc="-150" normalizeH="0" baseline="0" noProof="0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Do’s</a:t>
            </a:r>
            <a:r>
              <a:rPr kumimoji="0" lang="en-US" sz="60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kumimoji="0" lang="en-US" sz="6000" b="0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Don’ts</a:t>
            </a:r>
            <a:r>
              <a:rPr kumimoji="0" lang="en-US" sz="60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 Freelancing</a:t>
            </a:r>
            <a:endParaRPr kumimoji="0" lang="en-US" sz="6000" b="0" i="0" u="none" strike="noStrike" kern="1200" cap="none" spc="-150" normalizeH="0" baseline="0" noProof="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8326" y="1828800"/>
            <a:ext cx="79778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>
                <a:latin typeface="Arial" pitchFamily="34" charset="0"/>
                <a:cs typeface="Arial" pitchFamily="34" charset="0"/>
              </a:rPr>
              <a:t>Why Do You Want to Freelance?</a:t>
            </a:r>
            <a:endParaRPr lang="en-US" sz="4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6249" y="3726359"/>
            <a:ext cx="6584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How Committed Are you?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2000" y="762000"/>
            <a:ext cx="6676143" cy="1946196"/>
            <a:chOff x="762000" y="762000"/>
            <a:chExt cx="6676143" cy="1946196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762000"/>
              <a:ext cx="273555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DON’T </a:t>
              </a:r>
              <a:endParaRPr lang="en-US" sz="6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43955" y="1600200"/>
              <a:ext cx="569418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Arial" pitchFamily="34" charset="0"/>
                  <a:cs typeface="Arial" pitchFamily="34" charset="0"/>
                </a:rPr>
                <a:t>Doubt Yourself</a:t>
              </a:r>
              <a:endParaRPr lang="en-US" sz="6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0" y="3464004"/>
            <a:ext cx="5546313" cy="1987392"/>
            <a:chOff x="762000" y="3464004"/>
            <a:chExt cx="5546313" cy="1987392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3464004"/>
              <a:ext cx="145424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DO</a:t>
              </a:r>
              <a:endParaRPr lang="en-US" sz="6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54475" y="4343400"/>
              <a:ext cx="465383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Arial" pitchFamily="34" charset="0"/>
                  <a:cs typeface="Arial" pitchFamily="34" charset="0"/>
                </a:rPr>
                <a:t>Be Realistic</a:t>
              </a:r>
              <a:endParaRPr lang="en-US" sz="6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2000" y="762000"/>
            <a:ext cx="7865405" cy="1981200"/>
            <a:chOff x="762000" y="762000"/>
            <a:chExt cx="7865405" cy="1981200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762000"/>
              <a:ext cx="273555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DON’T </a:t>
              </a:r>
              <a:endParaRPr lang="en-US" sz="6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1881426"/>
              <a:ext cx="6951005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dirty="0" smtClean="0">
                  <a:latin typeface="Arial" pitchFamily="34" charset="0"/>
                  <a:cs typeface="Arial" pitchFamily="34" charset="0"/>
                </a:rPr>
                <a:t>Be Cheap With Yourself</a:t>
              </a:r>
              <a:endParaRPr lang="en-US" sz="5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0" y="3464004"/>
            <a:ext cx="7924800" cy="2022396"/>
            <a:chOff x="762000" y="3464004"/>
            <a:chExt cx="7924800" cy="2022396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3464004"/>
              <a:ext cx="145424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DO</a:t>
              </a:r>
              <a:endParaRPr lang="en-US" sz="6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91680" y="4563070"/>
              <a:ext cx="69951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atin typeface="Arial" pitchFamily="34" charset="0"/>
                  <a:cs typeface="Arial" pitchFamily="34" charset="0"/>
                </a:rPr>
                <a:t>Know Your Limitations</a:t>
              </a:r>
              <a:endParaRPr lang="en-US" sz="5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ery Letters that R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2514600"/>
            <a:ext cx="2129720" cy="3200400"/>
          </a:xfrm>
          <a:prstGeom prst="rect">
            <a:avLst/>
          </a:prstGeom>
        </p:spPr>
      </p:pic>
      <p:pic>
        <p:nvPicPr>
          <p:cNvPr id="4" name="Picture 3" descr="Six Figure Freelanc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438400"/>
            <a:ext cx="2124746" cy="32004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52600" y="990599"/>
            <a:ext cx="5943600" cy="7620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Freelance Resources</a:t>
            </a:r>
            <a:endParaRPr kumimoji="0" lang="en-US" sz="4800" b="0" i="0" u="none" strike="noStrike" kern="1200" cap="none" spc="-150" normalizeH="0" baseline="0" noProof="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5400" y="2514599"/>
            <a:ext cx="7010400" cy="274320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Freelance Submission</a:t>
            </a:r>
          </a:p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spc="-15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Process</a:t>
            </a:r>
            <a:endParaRPr kumimoji="0" lang="en-US" sz="5400" b="0" i="0" u="none" strike="noStrike" kern="1200" cap="none" spc="-150" normalizeH="0" baseline="0" noProof="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cie's New Profile 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295400"/>
            <a:ext cx="2924591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219200"/>
            <a:ext cx="1676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Gifted Writer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1219200"/>
            <a:ext cx="1295400" cy="465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Blogger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181600"/>
            <a:ext cx="1676400" cy="465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Author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5181600"/>
            <a:ext cx="1676400" cy="465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Speaker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6025" y="1765280"/>
            <a:ext cx="664797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5400" dirty="0" smtClean="0">
                <a:latin typeface="Arial" pitchFamily="34" charset="0"/>
                <a:cs typeface="Arial" pitchFamily="34" charset="0"/>
              </a:rPr>
              <a:t>Read Guidelines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5400" dirty="0" smtClean="0">
                <a:latin typeface="Arial" pitchFamily="34" charset="0"/>
                <a:cs typeface="Arial" pitchFamily="34" charset="0"/>
              </a:rPr>
              <a:t>Pitch Story (Query)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5400" dirty="0" smtClean="0">
                <a:latin typeface="Arial" pitchFamily="34" charset="0"/>
                <a:cs typeface="Arial" pitchFamily="34" charset="0"/>
              </a:rPr>
              <a:t>Submit Story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5400" dirty="0" smtClean="0">
                <a:latin typeface="Arial" pitchFamily="34" charset="0"/>
                <a:cs typeface="Arial" pitchFamily="34" charset="0"/>
              </a:rPr>
              <a:t>Follow Up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838200"/>
            <a:ext cx="5301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5400" dirty="0" smtClean="0">
                <a:latin typeface="Arial" pitchFamily="34" charset="0"/>
                <a:cs typeface="Arial" pitchFamily="34" charset="0"/>
              </a:rPr>
              <a:t>Read Guidelines</a:t>
            </a:r>
          </a:p>
        </p:txBody>
      </p:sp>
      <p:pic>
        <p:nvPicPr>
          <p:cNvPr id="5" name="Picture 4" descr="Entrepreneur Magazine.png"/>
          <p:cNvPicPr>
            <a:picLocks noChangeAspect="1"/>
          </p:cNvPicPr>
          <p:nvPr/>
        </p:nvPicPr>
        <p:blipFill>
          <a:blip r:embed="rId2"/>
          <a:srcRect l="13392" r="11279" b="55556"/>
          <a:stretch>
            <a:fillRect/>
          </a:stretch>
        </p:blipFill>
        <p:spPr>
          <a:xfrm>
            <a:off x="1828800" y="1752600"/>
            <a:ext cx="4782555" cy="4846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838200"/>
            <a:ext cx="5301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5400" dirty="0" smtClean="0">
                <a:latin typeface="Arial" pitchFamily="34" charset="0"/>
                <a:cs typeface="Arial" pitchFamily="34" charset="0"/>
              </a:rPr>
              <a:t>Read Guidelines</a:t>
            </a:r>
          </a:p>
        </p:txBody>
      </p:sp>
      <p:pic>
        <p:nvPicPr>
          <p:cNvPr id="4" name="Picture 3" descr="Write to Done.png"/>
          <p:cNvPicPr>
            <a:picLocks noChangeAspect="1"/>
          </p:cNvPicPr>
          <p:nvPr/>
        </p:nvPicPr>
        <p:blipFill>
          <a:blip r:embed="rId2"/>
          <a:srcRect l="15434" r="11604" b="76667"/>
          <a:stretch>
            <a:fillRect/>
          </a:stretch>
        </p:blipFill>
        <p:spPr>
          <a:xfrm>
            <a:off x="1864890" y="1752600"/>
            <a:ext cx="5526510" cy="4846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838200"/>
            <a:ext cx="3531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5400" dirty="0" smtClean="0">
                <a:latin typeface="Arial" pitchFamily="34" charset="0"/>
                <a:cs typeface="Arial" pitchFamily="34" charset="0"/>
              </a:rPr>
              <a:t>Pitch Story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6025" y="2298680"/>
            <a:ext cx="664797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5400" dirty="0" smtClean="0">
                <a:latin typeface="Arial" pitchFamily="34" charset="0"/>
                <a:cs typeface="Arial" pitchFamily="34" charset="0"/>
              </a:rPr>
              <a:t>Read Guidelines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5400" dirty="0" smtClean="0">
                <a:latin typeface="Arial" pitchFamily="34" charset="0"/>
                <a:cs typeface="Arial" pitchFamily="34" charset="0"/>
              </a:rPr>
              <a:t>Pitch Story (Query)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5400" dirty="0" smtClean="0">
                <a:latin typeface="Arial" pitchFamily="34" charset="0"/>
                <a:cs typeface="Arial" pitchFamily="34" charset="0"/>
              </a:rPr>
              <a:t>Submit Story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5400" dirty="0" smtClean="0">
                <a:latin typeface="Arial" pitchFamily="34" charset="0"/>
                <a:cs typeface="Arial" pitchFamily="34" charset="0"/>
              </a:rPr>
              <a:t>Follow Up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ild A Better Blog.PNG"/>
          <p:cNvPicPr>
            <a:picLocks noChangeAspect="1"/>
          </p:cNvPicPr>
          <p:nvPr/>
        </p:nvPicPr>
        <p:blipFill>
          <a:blip r:embed="rId2"/>
          <a:srcRect l="1968" r="2662"/>
          <a:stretch>
            <a:fillRect/>
          </a:stretch>
        </p:blipFill>
        <p:spPr>
          <a:xfrm>
            <a:off x="685800" y="4288968"/>
            <a:ext cx="7848600" cy="1045032"/>
          </a:xfrm>
          <a:prstGeom prst="rect">
            <a:avLst/>
          </a:prstGeom>
        </p:spPr>
      </p:pic>
      <p:pic>
        <p:nvPicPr>
          <p:cNvPr id="7" name="Picture 6" descr="About Freelance Writ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759280"/>
            <a:ext cx="7315200" cy="822120"/>
          </a:xfrm>
          <a:prstGeom prst="rect">
            <a:avLst/>
          </a:prstGeom>
        </p:spPr>
      </p:pic>
      <p:pic>
        <p:nvPicPr>
          <p:cNvPr id="8" name="Picture 7" descr="Basic Blog Tip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05" y="990600"/>
            <a:ext cx="5215095" cy="1371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838200"/>
            <a:ext cx="2339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5400" dirty="0" smtClean="0">
                <a:latin typeface="Arial" pitchFamily="34" charset="0"/>
                <a:cs typeface="Arial" pitchFamily="34" charset="0"/>
              </a:rPr>
              <a:t>Submit</a:t>
            </a:r>
            <a:endParaRPr lang="en-US" sz="5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025" y="2298680"/>
            <a:ext cx="73789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5400" dirty="0" smtClean="0">
                <a:latin typeface="Arial" pitchFamily="34" charset="0"/>
                <a:cs typeface="Arial" pitchFamily="34" charset="0"/>
              </a:rPr>
              <a:t>Follow the Guidelines</a:t>
            </a:r>
            <a:endParaRPr lang="en-US" sz="5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5400" dirty="0" smtClean="0">
                <a:latin typeface="Arial" pitchFamily="34" charset="0"/>
                <a:cs typeface="Arial" pitchFamily="34" charset="0"/>
              </a:rPr>
              <a:t>Ignore doubts &amp; fears</a:t>
            </a:r>
            <a:endParaRPr lang="en-US" sz="5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838200"/>
            <a:ext cx="3262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5400" dirty="0" smtClean="0">
                <a:latin typeface="Arial" pitchFamily="34" charset="0"/>
                <a:cs typeface="Arial" pitchFamily="34" charset="0"/>
              </a:rPr>
              <a:t>Follow Up</a:t>
            </a:r>
            <a:endParaRPr lang="en-US" sz="5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025" y="2298680"/>
            <a:ext cx="76097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5400" dirty="0" smtClean="0">
                <a:latin typeface="Arial" pitchFamily="34" charset="0"/>
                <a:cs typeface="Arial" pitchFamily="34" charset="0"/>
              </a:rPr>
              <a:t>Publication Guidelines</a:t>
            </a:r>
            <a:endParaRPr lang="en-US" sz="5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5400" dirty="0" smtClean="0">
                <a:latin typeface="Arial" pitchFamily="34" charset="0"/>
                <a:cs typeface="Arial" pitchFamily="34" charset="0"/>
              </a:rPr>
              <a:t>Set Own Guidelines</a:t>
            </a:r>
            <a:endParaRPr lang="en-US" sz="5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90600" y="2667000"/>
            <a:ext cx="7239000" cy="137160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More </a:t>
            </a:r>
            <a:r>
              <a:rPr kumimoji="0" lang="en-US" sz="6000" b="0" i="0" u="none" strike="noStrike" kern="1200" cap="none" spc="-150" normalizeH="0" baseline="0" noProof="0" dirty="0" smtClean="0">
                <a:ln w="317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Do’s</a:t>
            </a:r>
            <a:r>
              <a:rPr kumimoji="0" lang="en-US" sz="60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60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kumimoji="0" lang="en-US" sz="6000" b="0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Don’ts</a:t>
            </a:r>
            <a:r>
              <a:rPr kumimoji="0" lang="en-US" sz="60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 Freelancing</a:t>
            </a:r>
            <a:endParaRPr kumimoji="0" lang="en-US" sz="6000" b="0" i="0" u="none" strike="noStrike" kern="1200" cap="none" spc="-150" normalizeH="0" baseline="0" noProof="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762000" y="762000"/>
            <a:ext cx="8229600" cy="1905000"/>
            <a:chOff x="762000" y="762000"/>
            <a:chExt cx="8229600" cy="1905000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762000"/>
              <a:ext cx="273555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DON’T </a:t>
              </a:r>
              <a:endParaRPr lang="en-US" sz="6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2600" y="1959114"/>
              <a:ext cx="723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 pitchFamily="34" charset="0"/>
                  <a:cs typeface="Arial" pitchFamily="34" charset="0"/>
                </a:rPr>
                <a:t>Assume You Know Publication</a:t>
              </a:r>
              <a:endParaRPr lang="en-US" sz="4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762000" y="3464004"/>
            <a:ext cx="7885430" cy="1955126"/>
            <a:chOff x="762000" y="3464004"/>
            <a:chExt cx="7885430" cy="1955126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3464004"/>
              <a:ext cx="145424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DO</a:t>
              </a:r>
              <a:endParaRPr lang="en-US" sz="6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91680" y="4495800"/>
              <a:ext cx="695575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atin typeface="Arial" pitchFamily="34" charset="0"/>
                  <a:cs typeface="Arial" pitchFamily="34" charset="0"/>
                </a:rPr>
                <a:t>Read Publication First</a:t>
              </a:r>
              <a:endParaRPr lang="en-US" sz="5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762000" y="762000"/>
            <a:ext cx="8229600" cy="1874222"/>
            <a:chOff x="762000" y="762000"/>
            <a:chExt cx="8229600" cy="1874222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762000"/>
              <a:ext cx="273555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DON’T </a:t>
              </a:r>
              <a:endParaRPr lang="en-US" sz="6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2600" y="1959114"/>
              <a:ext cx="72390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>
                  <a:latin typeface="Arial" pitchFamily="34" charset="0"/>
                  <a:cs typeface="Arial" pitchFamily="34" charset="0"/>
                </a:rPr>
                <a:t>Think You Can Write Everything</a:t>
              </a:r>
              <a:endParaRPr lang="en-US" sz="3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762000" y="3464004"/>
            <a:ext cx="7796368" cy="1893570"/>
            <a:chOff x="762000" y="3464004"/>
            <a:chExt cx="7796368" cy="1893570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3464004"/>
              <a:ext cx="145424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DO</a:t>
              </a:r>
              <a:endParaRPr lang="en-US" sz="6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91680" y="4495800"/>
              <a:ext cx="686668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dirty="0" smtClean="0">
                  <a:latin typeface="Arial" pitchFamily="34" charset="0"/>
                  <a:cs typeface="Arial" pitchFamily="34" charset="0"/>
                </a:rPr>
                <a:t>Specialize in 3-5 Topics</a:t>
              </a:r>
              <a:endParaRPr lang="en-US" sz="5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200400"/>
            <a:ext cx="4781552" cy="3200400"/>
          </a:xfrm>
          <a:prstGeom prst="rect">
            <a:avLst/>
          </a:prstGeom>
        </p:spPr>
      </p:pic>
      <p:pic>
        <p:nvPicPr>
          <p:cNvPr id="6" name="Picture 5" descr="as-read-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762000"/>
            <a:ext cx="3525224" cy="365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762000" y="762000"/>
            <a:ext cx="8153400" cy="1930063"/>
            <a:chOff x="762000" y="762000"/>
            <a:chExt cx="8153400" cy="1930063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762000"/>
              <a:ext cx="13388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DO</a:t>
              </a:r>
              <a:endParaRPr lang="en-US" sz="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1676400"/>
              <a:ext cx="7239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Arial" pitchFamily="34" charset="0"/>
                  <a:cs typeface="Arial" pitchFamily="34" charset="0"/>
                </a:rPr>
                <a:t>Pitch Your Stories</a:t>
              </a:r>
              <a:endParaRPr lang="en-US" sz="6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762000" y="3464004"/>
            <a:ext cx="8093821" cy="1946196"/>
            <a:chOff x="762000" y="3464004"/>
            <a:chExt cx="8093821" cy="1946196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3464004"/>
              <a:ext cx="277031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DON’T</a:t>
              </a:r>
              <a:endParaRPr lang="en-US" sz="6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91680" y="4548426"/>
              <a:ext cx="7164141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dirty="0" smtClean="0">
                  <a:latin typeface="Arial" pitchFamily="34" charset="0"/>
                  <a:cs typeface="Arial" pitchFamily="34" charset="0"/>
                </a:rPr>
                <a:t>Stop Pitching if Rejected</a:t>
              </a:r>
              <a:endParaRPr lang="en-US" sz="5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762000" y="762000"/>
            <a:ext cx="8229600" cy="1874222"/>
            <a:chOff x="762000" y="762000"/>
            <a:chExt cx="8229600" cy="1874222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762000"/>
              <a:ext cx="273555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DON’T </a:t>
              </a:r>
              <a:endParaRPr lang="en-US" sz="6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2600" y="1959114"/>
              <a:ext cx="72390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>
                  <a:latin typeface="Arial" pitchFamily="34" charset="0"/>
                  <a:cs typeface="Arial" pitchFamily="34" charset="0"/>
                </a:rPr>
                <a:t>Write What Others Are Writing</a:t>
              </a:r>
              <a:endParaRPr lang="en-US" sz="3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762000" y="3464004"/>
            <a:ext cx="4921478" cy="1971259"/>
            <a:chOff x="762000" y="3464004"/>
            <a:chExt cx="4921478" cy="1971259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3464004"/>
              <a:ext cx="145424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DO</a:t>
              </a:r>
              <a:endParaRPr lang="en-US" sz="6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91680" y="4419600"/>
              <a:ext cx="399179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latin typeface="Arial" pitchFamily="34" charset="0"/>
                  <a:cs typeface="Arial" pitchFamily="34" charset="0"/>
                </a:rPr>
                <a:t>Be Original</a:t>
              </a:r>
              <a:endParaRPr lang="en-US" sz="6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762000" y="762000"/>
            <a:ext cx="8153400" cy="1930063"/>
            <a:chOff x="762000" y="762000"/>
            <a:chExt cx="8153400" cy="1930063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762000"/>
              <a:ext cx="13388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DO</a:t>
              </a:r>
              <a:endParaRPr lang="en-US" sz="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1676400"/>
              <a:ext cx="7239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Arial" pitchFamily="34" charset="0"/>
                  <a:cs typeface="Arial" pitchFamily="34" charset="0"/>
                </a:rPr>
                <a:t>Write for Free</a:t>
              </a:r>
              <a:endParaRPr lang="en-US" sz="6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762000" y="3464004"/>
            <a:ext cx="4495800" cy="1971259"/>
            <a:chOff x="762000" y="3464004"/>
            <a:chExt cx="4495800" cy="1971259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3464004"/>
              <a:ext cx="277031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DON’T</a:t>
              </a:r>
              <a:endParaRPr lang="en-US" sz="6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38888" y="4419600"/>
              <a:ext cx="351891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latin typeface="Arial" pitchFamily="34" charset="0"/>
                  <a:cs typeface="Arial" pitchFamily="34" charset="0"/>
                </a:rPr>
                <a:t>Stay Free</a:t>
              </a:r>
              <a:endParaRPr lang="en-US" sz="6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762000" y="762000"/>
            <a:ext cx="8153400" cy="1912441"/>
            <a:chOff x="762000" y="762000"/>
            <a:chExt cx="8153400" cy="1912441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762000"/>
              <a:ext cx="273555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DON’T </a:t>
              </a:r>
              <a:endParaRPr lang="en-US" sz="6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1905000"/>
              <a:ext cx="7239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" pitchFamily="34" charset="0"/>
                  <a:cs typeface="Arial" pitchFamily="34" charset="0"/>
                </a:rPr>
                <a:t>Forget to Promote Yourself</a:t>
              </a:r>
              <a:endParaRPr lang="en-US" sz="4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762000" y="3464004"/>
            <a:ext cx="5562680" cy="1971259"/>
            <a:chOff x="762000" y="3464004"/>
            <a:chExt cx="5562680" cy="1971259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3464004"/>
              <a:ext cx="145424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DO</a:t>
              </a:r>
              <a:endParaRPr lang="en-US" sz="6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91680" y="4419600"/>
              <a:ext cx="463300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latin typeface="Arial" pitchFamily="34" charset="0"/>
                  <a:cs typeface="Arial" pitchFamily="34" charset="0"/>
                </a:rPr>
                <a:t>Be Confident</a:t>
              </a:r>
              <a:endParaRPr lang="en-US" sz="6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762000" y="762000"/>
            <a:ext cx="8229600" cy="1930063"/>
            <a:chOff x="762000" y="762000"/>
            <a:chExt cx="8229600" cy="1930063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762000"/>
              <a:ext cx="273555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DON’T </a:t>
              </a:r>
              <a:endParaRPr lang="en-US" sz="6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2600" y="1676400"/>
              <a:ext cx="7239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Arial" pitchFamily="34" charset="0"/>
                  <a:cs typeface="Arial" pitchFamily="34" charset="0"/>
                </a:rPr>
                <a:t>Go It Alone</a:t>
              </a:r>
              <a:endParaRPr lang="en-US" sz="6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762000" y="3464004"/>
            <a:ext cx="4408517" cy="1971259"/>
            <a:chOff x="762000" y="3464004"/>
            <a:chExt cx="4408517" cy="1971259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3464004"/>
              <a:ext cx="145424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DO</a:t>
              </a:r>
              <a:endParaRPr lang="en-US" sz="6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91680" y="4419600"/>
              <a:ext cx="347883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latin typeface="Arial" pitchFamily="34" charset="0"/>
                  <a:cs typeface="Arial" pitchFamily="34" charset="0"/>
                </a:rPr>
                <a:t>Find Help</a:t>
              </a:r>
              <a:endParaRPr lang="en-US" sz="6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762000" y="762000"/>
            <a:ext cx="8229600" cy="1930063"/>
            <a:chOff x="762000" y="762000"/>
            <a:chExt cx="8229600" cy="1930063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762000"/>
              <a:ext cx="273555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DON’T </a:t>
              </a:r>
              <a:endParaRPr lang="en-US" sz="6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2600" y="1676400"/>
              <a:ext cx="7239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Arial" pitchFamily="34" charset="0"/>
                  <a:cs typeface="Arial" pitchFamily="34" charset="0"/>
                </a:rPr>
                <a:t>Give Up</a:t>
              </a:r>
              <a:endParaRPr lang="en-US" sz="6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762000" y="3464004"/>
            <a:ext cx="8001231" cy="1971259"/>
            <a:chOff x="762000" y="3464004"/>
            <a:chExt cx="8001231" cy="1971259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3464004"/>
              <a:ext cx="145424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DO</a:t>
              </a:r>
              <a:endParaRPr lang="en-US" sz="6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91680" y="4419600"/>
              <a:ext cx="70715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latin typeface="Arial" pitchFamily="34" charset="0"/>
                  <a:cs typeface="Arial" pitchFamily="34" charset="0"/>
                </a:rPr>
                <a:t>Follow Your Dreams</a:t>
              </a:r>
              <a:endParaRPr lang="en-US" sz="6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352800"/>
            <a:ext cx="12666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DO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762000"/>
            <a:ext cx="22373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DON’T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828800"/>
            <a:ext cx="1987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Give Up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648200"/>
            <a:ext cx="5145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Follow Your Dreams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5400" y="2514599"/>
            <a:ext cx="7010400" cy="274320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Your Freelance</a:t>
            </a:r>
            <a:endParaRPr kumimoji="0" lang="en-US" sz="5400" b="0" i="0" u="none" strike="noStrike" kern="1200" cap="none" spc="-150" normalizeH="0" baseline="0" noProof="0" dirty="0" smtClean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spc="-15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Success</a:t>
            </a:r>
            <a:endParaRPr kumimoji="0" lang="en-US" sz="5400" b="0" i="0" u="none" strike="noStrike" kern="1200" cap="none" spc="-150" normalizeH="0" baseline="0" noProof="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20669"/>
            <a:ext cx="4878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www.marciewrites.com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935069"/>
            <a:ext cx="7520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www.overcomingbloggersblock.com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810000"/>
            <a:ext cx="3792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www.goshorty.net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763869"/>
            <a:ext cx="5750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www.thewritedesignco.com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638800"/>
            <a:ext cx="5519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www.realskatestories.com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09800" y="990600"/>
            <a:ext cx="4724400" cy="7620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My Blog Addiction</a:t>
            </a:r>
            <a:endParaRPr kumimoji="0" lang="en-US" sz="4800" b="0" i="0" u="none" strike="noStrike" kern="1200" cap="none" spc="-150" normalizeH="0" baseline="0" noProof="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cie Writes.PNG"/>
          <p:cNvPicPr>
            <a:picLocks noChangeAspect="1"/>
          </p:cNvPicPr>
          <p:nvPr/>
        </p:nvPicPr>
        <p:blipFill>
          <a:blip r:embed="rId2" cstate="print"/>
          <a:srcRect l="8054" r="8249" b="76667"/>
          <a:stretch>
            <a:fillRect/>
          </a:stretch>
        </p:blipFill>
        <p:spPr>
          <a:xfrm>
            <a:off x="2057400" y="3413760"/>
            <a:ext cx="5163670" cy="3291840"/>
          </a:xfrm>
          <a:prstGeom prst="rect">
            <a:avLst/>
          </a:prstGeom>
        </p:spPr>
      </p:pic>
      <p:pic>
        <p:nvPicPr>
          <p:cNvPr id="8" name="Picture 7" descr="The Write Design Company.png"/>
          <p:cNvPicPr>
            <a:picLocks noChangeAspect="1"/>
          </p:cNvPicPr>
          <p:nvPr/>
        </p:nvPicPr>
        <p:blipFill>
          <a:blip r:embed="rId3" cstate="print"/>
          <a:srcRect l="15265" r="15265" b="56667"/>
          <a:stretch>
            <a:fillRect/>
          </a:stretch>
        </p:blipFill>
        <p:spPr>
          <a:xfrm>
            <a:off x="1981200" y="792480"/>
            <a:ext cx="5383229" cy="2560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vercome Blogger's Block - October 2012.png"/>
          <p:cNvPicPr>
            <a:picLocks noChangeAspect="1"/>
          </p:cNvPicPr>
          <p:nvPr/>
        </p:nvPicPr>
        <p:blipFill>
          <a:blip r:embed="rId2" cstate="print"/>
          <a:srcRect r="2192"/>
          <a:stretch>
            <a:fillRect/>
          </a:stretch>
        </p:blipFill>
        <p:spPr>
          <a:xfrm>
            <a:off x="304800" y="807720"/>
            <a:ext cx="3947163" cy="33832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 descr="Real Skate Stories.png"/>
          <p:cNvPicPr>
            <a:picLocks noChangeAspect="1"/>
          </p:cNvPicPr>
          <p:nvPr/>
        </p:nvPicPr>
        <p:blipFill>
          <a:blip r:embed="rId3" cstate="print"/>
          <a:srcRect l="13815" t="344" r="13659" b="90908"/>
          <a:stretch>
            <a:fillRect/>
          </a:stretch>
        </p:blipFill>
        <p:spPr>
          <a:xfrm>
            <a:off x="4572000" y="3733800"/>
            <a:ext cx="4151872" cy="25146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ok Set - Covers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685800"/>
            <a:ext cx="5430982" cy="3200400"/>
          </a:xfrm>
          <a:prstGeom prst="rect">
            <a:avLst/>
          </a:prstGeom>
        </p:spPr>
      </p:pic>
      <p:pic>
        <p:nvPicPr>
          <p:cNvPr id="6" name="Picture 5" descr="ABCs of Live Blogg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962400"/>
            <a:ext cx="2474256" cy="2743200"/>
          </a:xfrm>
          <a:prstGeom prst="rect">
            <a:avLst/>
          </a:prstGeom>
        </p:spPr>
      </p:pic>
      <p:pic>
        <p:nvPicPr>
          <p:cNvPr id="4" name="Picture 3" descr="ABCs of Blogg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6744" y="3962400"/>
            <a:ext cx="2474256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5240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Launching in November 2012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rty Your Chicago South Side Resource.png"/>
          <p:cNvPicPr>
            <a:picLocks noChangeAspect="1"/>
          </p:cNvPicPr>
          <p:nvPr/>
        </p:nvPicPr>
        <p:blipFill>
          <a:blip r:embed="rId3" cstate="print"/>
          <a:srcRect l="15303" t="1111" r="15303" b="79118"/>
          <a:stretch>
            <a:fillRect/>
          </a:stretch>
        </p:blipFill>
        <p:spPr>
          <a:xfrm>
            <a:off x="1862805" y="1066800"/>
            <a:ext cx="5909595" cy="2286000"/>
          </a:xfrm>
          <a:prstGeom prst="rect">
            <a:avLst/>
          </a:prstGeom>
        </p:spPr>
      </p:pic>
      <p:pic>
        <p:nvPicPr>
          <p:cNvPr id="4" name="Picture 3" descr="SHORTY_IN_DA_HOUSE___May_2006[1]_Page_1.JPG"/>
          <p:cNvPicPr>
            <a:picLocks noChangeAspect="1"/>
          </p:cNvPicPr>
          <p:nvPr/>
        </p:nvPicPr>
        <p:blipFill>
          <a:blip r:embed="rId4" cstate="print"/>
          <a:srcRect l="5425" b="57778"/>
          <a:stretch>
            <a:fillRect/>
          </a:stretch>
        </p:blipFill>
        <p:spPr>
          <a:xfrm>
            <a:off x="2209800" y="3581400"/>
            <a:ext cx="5011882" cy="2895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4855" y="2286000"/>
            <a:ext cx="4809345" cy="3200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52600" y="990599"/>
            <a:ext cx="5943600" cy="7620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WRITING JOURNEY</a:t>
            </a:r>
            <a:endParaRPr kumimoji="0" lang="en-US" sz="4800" b="0" i="0" u="none" strike="noStrike" kern="1200" cap="none" spc="-150" normalizeH="0" baseline="0" noProof="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Y I Left My Jo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914400"/>
            <a:ext cx="5462030" cy="548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787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 with Magenta</Template>
  <TotalTime>3973</TotalTime>
  <Words>224</Words>
  <Application>Microsoft Office PowerPoint</Application>
  <PresentationFormat>On-screen Show (4:3)</PresentationFormat>
  <Paragraphs>95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TS010286787</vt:lpstr>
      <vt:lpstr>White with Courier font for code slides</vt:lpstr>
      <vt:lpstr>Freelance Ain’t Free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Marcie Hill</dc:creator>
  <cp:lastModifiedBy> </cp:lastModifiedBy>
  <cp:revision>209</cp:revision>
  <dcterms:created xsi:type="dcterms:W3CDTF">2012-10-15T20:10:37Z</dcterms:created>
  <dcterms:modified xsi:type="dcterms:W3CDTF">2012-10-19T20:44:28Z</dcterms:modified>
</cp:coreProperties>
</file>